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8" r:id="rId4"/>
    <p:sldId id="259" r:id="rId5"/>
    <p:sldId id="260" r:id="rId6"/>
    <p:sldId id="261" r:id="rId7"/>
    <p:sldId id="265" r:id="rId8"/>
    <p:sldId id="271" r:id="rId9"/>
    <p:sldId id="273" r:id="rId10"/>
    <p:sldId id="272" r:id="rId11"/>
    <p:sldId id="262" r:id="rId12"/>
    <p:sldId id="258" r:id="rId13"/>
    <p:sldId id="263" r:id="rId14"/>
    <p:sldId id="270" r:id="rId15"/>
    <p:sldId id="269" r:id="rId16"/>
    <p:sldId id="266" r:id="rId17"/>
    <p:sldId id="267" r:id="rId18"/>
    <p:sldId id="274" r:id="rId19"/>
    <p:sldId id="264" r:id="rId20"/>
    <p:sldId id="275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3" autoAdjust="0"/>
    <p:restoredTop sz="94660"/>
  </p:normalViewPr>
  <p:slideViewPr>
    <p:cSldViewPr>
      <p:cViewPr>
        <p:scale>
          <a:sx n="82" d="100"/>
          <a:sy n="82" d="100"/>
        </p:scale>
        <p:origin x="-80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0A9678-474A-45EA-9997-0A93E21E7731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D06E26C-C43B-4F45-869B-F4CDAA173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4B0415-CF91-42D1-AD91-16E25399120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D080E-35F4-49B9-9C98-8CE1AB2DC8C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3712E5-0C0D-4126-90C1-2BBE7DB8275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310AF-CDA9-48DE-BC28-5E8ECA049BB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CCD5CA-BFA0-4C5B-8B5D-AF5C46179D9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DB448-8C8C-44A6-A157-8AB02414F40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20DCF-E7FF-4CE4-85BB-E43369F9022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642C4-7D7C-497B-8F50-67F2B867BD3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CE73FD-8C4A-4125-BD7B-BA132D1B246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CCC28-6F66-40C0-8921-971DFE05F34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4E898A-68AB-4240-94A5-F4CAA5F9AC8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5E9F4-CD9C-4414-96EE-62F41692057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E05908-1335-46AE-80D9-85F532F6218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29E497-C973-49B8-A7CA-10B4A9B4FF8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2EE635-4B24-4886-9A26-59B0DCB828D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1CFB9F-4FD0-49C9-B314-31D8DD03CF2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5B31E8-54EE-4F09-8303-B850385A521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C1291A-E5DA-4374-B8A3-A169CEFCA66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486BE1-F565-419E-99C6-9A9BC14AAD9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2F3075-7826-4CA9-8AEB-CC20DF8E772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37C0-4B8A-4777-94BF-21FF5A420E0A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DF8D-3589-46D2-88AB-D8B9B16B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B444-99F1-4E74-A7A1-1EB5A057B804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842-EA62-4907-99BA-0B790A8AD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2ECC-244F-4679-BECE-C742A0E47EB2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CDB9-130D-45E9-B1CF-5E09566C6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7D73-51BF-4482-BB5E-66A9A7647A1F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67F03-6EB9-46B0-9416-CCD984011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C6C1-AEF5-479F-B823-D32156ECFEC4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7871-4AA1-400F-9FBC-0DF37C9D1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2E12-D9E0-4A62-A20F-7BB5A507F81E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B547-67EA-4326-86C4-966B0C481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DCEC-76BE-42D1-8FE5-F2C909F77511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FDDB-3F73-4A1F-A389-91A6C4DE3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576C-8B47-4589-A0E5-B4CDFB3DA06B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AB88-CA08-4313-BE5B-F488E77B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3310-810B-4591-97FE-5E7CFEB8F17D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AE1C-E591-474F-A1C4-6E31741BB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4511-32A5-4A60-9DFC-4D0451E2E4D4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D152-B142-4F29-BF1E-368C66382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A421-6AC7-442F-9BD3-AD1A373ED18C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F369-6AFD-4382-AC22-A49489E7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4AE6280-567C-4C95-84C1-0895BAEAF0B3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3FACD4-7C94-4658-B14A-78939AD5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lobe-africa-countri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2col_lg_admit_one_ticket_on_black_white_yellow_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42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broadway_show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13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otel-room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4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national-museum-even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12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upermark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31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millenia-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4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shopping_bag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7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erre-herme-paris-11-1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90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021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oncert-pin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9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la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6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76200"/>
            <a:ext cx="9144000" cy="7086600"/>
          </a:xfrm>
        </p:spPr>
      </p:pic>
    </p:spTree>
  </p:cSld>
  <p:clrMapOvr>
    <a:masterClrMapping/>
  </p:clrMapOvr>
  <p:transition advTm="200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ontainebleau-Miami-Bea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3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5opmets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a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Celeste Catara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38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j04015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37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0060930_taxi_900x6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17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028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73&quot;/&gt;&lt;/object&gt;&lt;object type=&quot;3&quot; unique_id=&quot;10012&quot;&gt;&lt;property id=&quot;20148&quot; value=&quot;5&quot;/&gt;&lt;property id=&quot;20300&quot; value=&quot;Slide 10&quot;/&gt;&lt;property id=&quot;20307&quot; value=&quot;272&quot;/&gt;&lt;/object&gt;&lt;object type=&quot;3&quot; unique_id=&quot;10013&quot;&gt;&lt;property id=&quot;20148&quot; value=&quot;5&quot;/&gt;&lt;property id=&quot;20300&quot; value=&quot;Slide 11&quot;/&gt;&lt;property id=&quot;20307&quot; value=&quot;262&quot;/&gt;&lt;/object&gt;&lt;object type=&quot;3&quot; unique_id=&quot;10014&quot;&gt;&lt;property id=&quot;20148&quot; value=&quot;5&quot;/&gt;&lt;property id=&quot;20300&quot; value=&quot;Slide 12&quot;/&gt;&lt;property id=&quot;20307&quot; value=&quot;258&quot;/&gt;&lt;/object&gt;&lt;object type=&quot;3&quot; unique_id=&quot;10015&quot;&gt;&lt;property id=&quot;20148&quot; value=&quot;5&quot;/&gt;&lt;property id=&quot;20300&quot; value=&quot;Slide 13&quot;/&gt;&lt;property id=&quot;20307&quot; value=&quot;263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66&quot;/&gt;&lt;/object&gt;&lt;object type=&quot;3&quot; unique_id=&quot;10019&quot;&gt;&lt;property id=&quot;20148&quot; value=&quot;5&quot;/&gt;&lt;property id=&quot;20300&quot; value=&quot;Slide 17&quot;/&gt;&lt;property id=&quot;20307&quot; value=&quot;267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64&quot;/&gt;&lt;/object&gt;&lt;object type=&quot;3&quot; unique_id=&quot;10022&quot;&gt;&lt;property id=&quot;20148&quot; value=&quot;5&quot;/&gt;&lt;property id=&quot;20300&quot; value=&quot;Slide 20&quot;/&gt;&lt;property id=&quot;20307&quot; value=&quot;275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</Words>
  <Application>Microsoft Office PowerPoint</Application>
  <PresentationFormat>On-screen Show (4:3)</PresentationFormat>
  <Paragraphs>20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Bebe T.Q.M!!! Muack!</dc:creator>
  <cp:lastModifiedBy>cstanley</cp:lastModifiedBy>
  <cp:revision>10</cp:revision>
  <dcterms:created xsi:type="dcterms:W3CDTF">2010-09-21T04:59:30Z</dcterms:created>
  <dcterms:modified xsi:type="dcterms:W3CDTF">2010-09-22T22:38:32Z</dcterms:modified>
</cp:coreProperties>
</file>